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5" r:id="rId26"/>
    <p:sldId id="281" r:id="rId27"/>
    <p:sldId id="282" r:id="rId28"/>
    <p:sldId id="283" r:id="rId29"/>
    <p:sldId id="284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6" r:id="rId40"/>
    <p:sldId id="297" r:id="rId41"/>
    <p:sldId id="298" r:id="rId42"/>
    <p:sldId id="299" r:id="rId43"/>
    <p:sldId id="300" r:id="rId44"/>
    <p:sldId id="303" r:id="rId45"/>
    <p:sldId id="301" r:id="rId46"/>
    <p:sldId id="295" r:id="rId47"/>
    <p:sldId id="304" r:id="rId48"/>
    <p:sldId id="305" r:id="rId49"/>
    <p:sldId id="306" r:id="rId50"/>
    <p:sldId id="307" r:id="rId51"/>
    <p:sldId id="308" r:id="rId52"/>
    <p:sldId id="309" r:id="rId53"/>
    <p:sldId id="310" r:id="rId54"/>
    <p:sldId id="311" r:id="rId55"/>
    <p:sldId id="312" r:id="rId56"/>
    <p:sldId id="313" r:id="rId57"/>
    <p:sldId id="314" r:id="rId58"/>
    <p:sldId id="315" r:id="rId59"/>
    <p:sldId id="324" r:id="rId60"/>
    <p:sldId id="325" r:id="rId61"/>
    <p:sldId id="326" r:id="rId62"/>
    <p:sldId id="327" r:id="rId63"/>
    <p:sldId id="328" r:id="rId64"/>
    <p:sldId id="316" r:id="rId65"/>
    <p:sldId id="317" r:id="rId66"/>
    <p:sldId id="318" r:id="rId67"/>
    <p:sldId id="319" r:id="rId68"/>
    <p:sldId id="320" r:id="rId69"/>
    <p:sldId id="321" r:id="rId70"/>
    <p:sldId id="329" r:id="rId71"/>
    <p:sldId id="323" r:id="rId72"/>
    <p:sldId id="330" r:id="rId73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howGuides="1">
      <p:cViewPr>
        <p:scale>
          <a:sx n="66" d="100"/>
          <a:sy n="66" d="100"/>
        </p:scale>
        <p:origin x="-1194" y="-804"/>
      </p:cViewPr>
      <p:guideLst>
        <p:guide orient="horz" pos="2251"/>
        <p:guide pos="292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C50F9-EA8D-4F82-B67F-53FA4C4867E9}" type="datetimeFigureOut">
              <a:rPr lang="ko-KR" altLang="en-US" smtClean="0"/>
              <a:t>2017-06-08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BFF72-DE1D-4FFB-8F0A-6618AA8101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30947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C50F9-EA8D-4F82-B67F-53FA4C4867E9}" type="datetimeFigureOut">
              <a:rPr lang="ko-KR" altLang="en-US" smtClean="0"/>
              <a:t>2017-06-08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BFF72-DE1D-4FFB-8F0A-6618AA8101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38683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C50F9-EA8D-4F82-B67F-53FA4C4867E9}" type="datetimeFigureOut">
              <a:rPr lang="ko-KR" altLang="en-US" smtClean="0"/>
              <a:t>2017-06-08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BFF72-DE1D-4FFB-8F0A-6618AA8101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8802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C50F9-EA8D-4F82-B67F-53FA4C4867E9}" type="datetimeFigureOut">
              <a:rPr lang="ko-KR" altLang="en-US" smtClean="0"/>
              <a:t>2017-06-08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BFF72-DE1D-4FFB-8F0A-6618AA8101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2027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C50F9-EA8D-4F82-B67F-53FA4C4867E9}" type="datetimeFigureOut">
              <a:rPr lang="ko-KR" altLang="en-US" smtClean="0"/>
              <a:t>2017-06-08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BFF72-DE1D-4FFB-8F0A-6618AA8101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72153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C50F9-EA8D-4F82-B67F-53FA4C4867E9}" type="datetimeFigureOut">
              <a:rPr lang="ko-KR" altLang="en-US" smtClean="0"/>
              <a:t>2017-06-08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BFF72-DE1D-4FFB-8F0A-6618AA8101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88641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C50F9-EA8D-4F82-B67F-53FA4C4867E9}" type="datetimeFigureOut">
              <a:rPr lang="ko-KR" altLang="en-US" smtClean="0"/>
              <a:t>2017-06-08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BFF72-DE1D-4FFB-8F0A-6618AA8101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1569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C50F9-EA8D-4F82-B67F-53FA4C4867E9}" type="datetimeFigureOut">
              <a:rPr lang="ko-KR" altLang="en-US" smtClean="0"/>
              <a:t>2017-06-08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BFF72-DE1D-4FFB-8F0A-6618AA8101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44739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C50F9-EA8D-4F82-B67F-53FA4C4867E9}" type="datetimeFigureOut">
              <a:rPr lang="ko-KR" altLang="en-US" smtClean="0"/>
              <a:t>2017-06-08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BFF72-DE1D-4FFB-8F0A-6618AA8101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40133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C50F9-EA8D-4F82-B67F-53FA4C4867E9}" type="datetimeFigureOut">
              <a:rPr lang="ko-KR" altLang="en-US" smtClean="0"/>
              <a:t>2017-06-08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BFF72-DE1D-4FFB-8F0A-6618AA8101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83987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C50F9-EA8D-4F82-B67F-53FA4C4867E9}" type="datetimeFigureOut">
              <a:rPr lang="ko-KR" altLang="en-US" smtClean="0"/>
              <a:t>2017-06-08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BFF72-DE1D-4FFB-8F0A-6618AA8101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41899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3C50F9-EA8D-4F82-B67F-53FA4C4867E9}" type="datetimeFigureOut">
              <a:rPr lang="ko-KR" altLang="en-US" smtClean="0"/>
              <a:t>2017-06-08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8BFF72-DE1D-4FFB-8F0A-6618AA8101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04458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138971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576691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515837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292708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805642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946681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9144000" cy="6857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81463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48163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428484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99391"/>
            <a:ext cx="9144000" cy="69573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144172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442902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29591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95263"/>
            <a:ext cx="9144000" cy="6662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371675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162775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893878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9144000" cy="6857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630021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"/>
            <a:ext cx="925252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635767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9144000" cy="6857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955644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015601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373892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9144000" cy="6857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17405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417983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5263" y="1"/>
            <a:ext cx="9339263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068084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702375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085215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9143999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311383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11421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550050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665604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141444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9912222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8819705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392698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0870396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7574259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7057137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2272828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123762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4536215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1169835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5792544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9010609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4043516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666109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9144000" cy="6857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9287959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9372479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4348279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0063362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7107057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4555930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5889878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1158192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9449815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3595562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5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073640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9144000" cy="6857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0653039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655112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6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3162034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3543422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1299991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2990368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"/>
            <a:ext cx="9143999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4154539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1592781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663663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7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"/>
            <a:ext cx="9143999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6044342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7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360154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1120847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7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2889894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7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7780293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8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046344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"/>
            <a:ext cx="9143999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927995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"/>
            <a:ext cx="9143999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631250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79</TotalTime>
  <Words>0</Words>
  <Application>Microsoft Office PowerPoint</Application>
  <PresentationFormat>화면 슬라이드 쇼(4:3)</PresentationFormat>
  <Paragraphs>0</Paragraphs>
  <Slides>72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72</vt:i4>
      </vt:variant>
    </vt:vector>
  </HeadingPairs>
  <TitlesOfParts>
    <vt:vector size="73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Owner</dc:creator>
  <cp:lastModifiedBy>Owner</cp:lastModifiedBy>
  <cp:revision>8</cp:revision>
  <dcterms:created xsi:type="dcterms:W3CDTF">2017-06-08T08:09:45Z</dcterms:created>
  <dcterms:modified xsi:type="dcterms:W3CDTF">2017-06-08T09:29:43Z</dcterms:modified>
</cp:coreProperties>
</file>